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94719"/>
  </p:normalViewPr>
  <p:slideViewPr>
    <p:cSldViewPr snapToObjects="1" showGuides="1">
      <p:cViewPr varScale="1">
        <p:scale>
          <a:sx n="45" d="100"/>
          <a:sy n="45" d="100"/>
        </p:scale>
        <p:origin x="3664" y="200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k-SK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 dovolenky si dones spomienky, </a:t>
            </a:r>
            <a:r>
              <a:rPr lang="sk-SK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nie rastlinky! </a:t>
            </a:r>
          </a:p>
          <a:p>
            <a:pPr algn="ctr">
              <a:lnSpc>
                <a:spcPts val="4600"/>
              </a:lnSpc>
            </a:pP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k-SK" sz="6600" dirty="0">
                <a:solidFill>
                  <a:schemeClr val="bg1"/>
                </a:solidFill>
                <a:latin typeface="Roboto Th" pitchFamily="2" charset="0"/>
              </a:rPr>
              <a:t>neprivážajte rastliny domov</a:t>
            </a:r>
          </a:p>
          <a:p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3F0CF1-2829-45E6-A8DF-E385FAA49815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19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44</cp:revision>
  <dcterms:created xsi:type="dcterms:W3CDTF">2023-07-25T13:09:41Z</dcterms:created>
  <dcterms:modified xsi:type="dcterms:W3CDTF">2025-05-06T13:43:18Z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